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3" r:id="rId4"/>
    <p:sldId id="260" r:id="rId5"/>
    <p:sldId id="258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94694"/>
  </p:normalViewPr>
  <p:slideViewPr>
    <p:cSldViewPr snapToGrid="0">
      <p:cViewPr varScale="1">
        <p:scale>
          <a:sx n="121" d="100"/>
          <a:sy n="121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0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40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9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5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4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9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9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9E1B7-546A-C546-8C77-51F24BE1E7F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49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pexmediacompanywebsite.s3.us-east-2.amazonaws.com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9426-EC83-57A8-51D1-707A69625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venir Book" panose="02000503020000020003" pitchFamily="2" charset="0"/>
                <a:ea typeface="SF Pro Semibold" pitchFamily="2" charset="0"/>
                <a:cs typeface="SF Pro Semibold" pitchFamily="2" charset="0"/>
              </a:rPr>
              <a:t>Midterm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6B179-ABB6-A31C-E727-8D0E2542A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ea typeface="SF Pro Semibold" pitchFamily="2" charset="0"/>
                <a:cs typeface="SF Pro Semibold" pitchFamily="2" charset="0"/>
              </a:rPr>
              <a:t>Atharv Gopaluni</a:t>
            </a:r>
          </a:p>
        </p:txBody>
      </p:sp>
    </p:spTree>
    <p:extLst>
      <p:ext uri="{BB962C8B-B14F-4D97-AF65-F5344CB8AC3E}">
        <p14:creationId xmlns:p14="http://schemas.microsoft.com/office/powerpoint/2010/main" val="374509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E642B-599F-69A8-5B38-362CAF68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D663-6306-F40F-C00D-F7DE703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APEX Media Company Website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D95E-E7D6-8C5C-9AFB-7FE15333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The website can be found at this address:</a:t>
            </a:r>
          </a:p>
          <a:p>
            <a:pPr marL="0" indent="0" algn="l">
              <a:buNone/>
            </a:pPr>
            <a:r>
              <a:rPr lang="en-US" b="0" i="0" u="none" strike="noStrike" dirty="0">
                <a:effectLst/>
                <a:latin typeface="Avenir Book" panose="02000503020000020003" pitchFamily="2" charset="0"/>
                <a:hlinkClick r:id="rId2"/>
              </a:rPr>
              <a:t>https://apexmediacompanywebsite.s3.us-east-2.amazonaws.com/index.html</a:t>
            </a:r>
            <a:endParaRPr lang="en-US" b="0" i="0" u="none" strike="noStrike" dirty="0">
              <a:effectLst/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endParaRPr lang="en-US" b="0" i="0" u="none" strike="noStrike" dirty="0"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9744371A-B724-E9B7-B78B-990EBA379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577" y="1249338"/>
            <a:ext cx="4540469" cy="2622330"/>
          </a:xfrm>
          <a:prstGeom prst="rect">
            <a:avLst/>
          </a:prstGeom>
        </p:spPr>
      </p:pic>
      <p:pic>
        <p:nvPicPr>
          <p:cNvPr id="7" name="Picture 6" descr="A screenshot of a movie&#10;&#10;Description automatically generated">
            <a:extLst>
              <a:ext uri="{FF2B5EF4-FFF2-40B4-BE49-F238E27FC236}">
                <a16:creationId xmlns:a16="http://schemas.microsoft.com/office/drawing/2014/main" id="{EBB731CE-F380-ADEB-6A80-DFDB885B4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576" y="4132099"/>
            <a:ext cx="4540469" cy="2490952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CBA1297B-7932-CDA0-2357-4F65D984A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977" y="4053026"/>
            <a:ext cx="4445449" cy="2570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FAF28-3C24-A316-1054-55AB0C01419F}"/>
              </a:ext>
            </a:extLst>
          </p:cNvPr>
          <p:cNvSpPr txBox="1"/>
          <p:nvPr/>
        </p:nvSpPr>
        <p:spPr>
          <a:xfrm>
            <a:off x="7010455" y="3870489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Homepage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915C9-C63C-2024-AD16-E2B4934A3311}"/>
              </a:ext>
            </a:extLst>
          </p:cNvPr>
          <p:cNvSpPr txBox="1"/>
          <p:nvPr/>
        </p:nvSpPr>
        <p:spPr>
          <a:xfrm>
            <a:off x="7010455" y="6573510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Films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0802D-D69A-77F5-BF5B-4B1F05F2A7B1}"/>
              </a:ext>
            </a:extLst>
          </p:cNvPr>
          <p:cNvSpPr txBox="1"/>
          <p:nvPr/>
        </p:nvSpPr>
        <p:spPr>
          <a:xfrm>
            <a:off x="1377345" y="6596390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About Me Page</a:t>
            </a:r>
          </a:p>
        </p:txBody>
      </p:sp>
    </p:spTree>
    <p:extLst>
      <p:ext uri="{BB962C8B-B14F-4D97-AF65-F5344CB8AC3E}">
        <p14:creationId xmlns:p14="http://schemas.microsoft.com/office/powerpoint/2010/main" val="72667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644A9-C98A-CBA7-482B-E6ABBE817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5CBBF-1D3B-B01E-E20B-313C9AE4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Original mockups</a:t>
            </a:r>
          </a:p>
        </p:txBody>
      </p:sp>
      <p:pic>
        <p:nvPicPr>
          <p:cNvPr id="5" name="Content Placeholder 4" descr="A screen shot of a television&#10;&#10;Description automatically generated">
            <a:extLst>
              <a:ext uri="{FF2B5EF4-FFF2-40B4-BE49-F238E27FC236}">
                <a16:creationId xmlns:a16="http://schemas.microsoft.com/office/drawing/2014/main" id="{8EF52998-BFF9-4850-3E67-951DFA78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257" y="1690688"/>
            <a:ext cx="4310743" cy="2424793"/>
          </a:xfrm>
        </p:spPr>
      </p:pic>
      <p:pic>
        <p:nvPicPr>
          <p:cNvPr id="7" name="Picture 6" descr="A screen shot of a television&#10;&#10;Description automatically generated">
            <a:extLst>
              <a:ext uri="{FF2B5EF4-FFF2-40B4-BE49-F238E27FC236}">
                <a16:creationId xmlns:a16="http://schemas.microsoft.com/office/drawing/2014/main" id="{AF068188-E482-E896-C1B2-E4A90594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87" y="1690688"/>
            <a:ext cx="4310743" cy="2424793"/>
          </a:xfrm>
          <a:prstGeom prst="rect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11C0E09-6970-93D0-9357-A167A9404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629" y="4228647"/>
            <a:ext cx="4310742" cy="24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7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6D28-CEE5-A020-1C4E-6FE0EE51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0C6F-B325-3701-DA88-FD687257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Code snippets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5A1BF53-4429-DDCE-E853-7726D334F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4446"/>
            <a:ext cx="10515600" cy="1222744"/>
          </a:xfrm>
        </p:spPr>
      </p:pic>
      <p:pic>
        <p:nvPicPr>
          <p:cNvPr id="1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F179D74-893C-F75F-A80E-0F70378DE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48" y="3339881"/>
            <a:ext cx="2755900" cy="3225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D82AF8-B142-945F-A671-EF922BFA2FB1}"/>
              </a:ext>
            </a:extLst>
          </p:cNvPr>
          <p:cNvSpPr txBox="1"/>
          <p:nvPr/>
        </p:nvSpPr>
        <p:spPr>
          <a:xfrm>
            <a:off x="4151644" y="2862172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HTML Video Tag on Home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265A3A-9A50-8ABA-7F8D-FAC020C5E75E}"/>
              </a:ext>
            </a:extLst>
          </p:cNvPr>
          <p:cNvSpPr txBox="1"/>
          <p:nvPr/>
        </p:nvSpPr>
        <p:spPr>
          <a:xfrm>
            <a:off x="1197142" y="6565681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JavaScript for sidebar animation and disappearance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372F4E-4452-DF96-921B-3A8F0F5778DF}"/>
              </a:ext>
            </a:extLst>
          </p:cNvPr>
          <p:cNvSpPr txBox="1"/>
          <p:nvPr/>
        </p:nvSpPr>
        <p:spPr>
          <a:xfrm>
            <a:off x="5677598" y="6565681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Corresponding CSS</a:t>
            </a:r>
          </a:p>
        </p:txBody>
      </p:sp>
      <p:pic>
        <p:nvPicPr>
          <p:cNvPr id="25" name="Picture 2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F0449EE1-4951-EC6F-9133-37288C42F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351" y="3339881"/>
            <a:ext cx="3237071" cy="16114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0722897-7226-A0F7-8F26-A81F20AE219E}"/>
              </a:ext>
            </a:extLst>
          </p:cNvPr>
          <p:cNvSpPr txBox="1"/>
          <p:nvPr/>
        </p:nvSpPr>
        <p:spPr>
          <a:xfrm>
            <a:off x="7640530" y="4971551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Corresponding HTML</a:t>
            </a:r>
          </a:p>
        </p:txBody>
      </p:sp>
      <p:pic>
        <p:nvPicPr>
          <p:cNvPr id="28" name="Picture 2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FFDE315-5101-823F-914F-5C48C5FF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94" y="3327835"/>
            <a:ext cx="19103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39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15B1-C400-5873-EA44-FA238995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Media Queries</a:t>
            </a:r>
          </a:p>
        </p:txBody>
      </p:sp>
      <p:pic>
        <p:nvPicPr>
          <p:cNvPr id="8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98D0CE6-A146-2040-B666-DA0C7B123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468" y="1825625"/>
            <a:ext cx="5291063" cy="4351338"/>
          </a:xfrm>
        </p:spPr>
      </p:pic>
    </p:spTree>
    <p:extLst>
      <p:ext uri="{BB962C8B-B14F-4D97-AF65-F5344CB8AC3E}">
        <p14:creationId xmlns:p14="http://schemas.microsoft.com/office/powerpoint/2010/main" val="214203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8C3D3-4C40-ACD7-CA0D-794E31BC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56F9-A077-100C-8B95-A211B440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45BB3-12F7-E5F5-6999-E6DE7E5F2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Further animation</a:t>
            </a:r>
          </a:p>
          <a:p>
            <a:r>
              <a:rPr lang="en-US" dirty="0">
                <a:latin typeface="Avenir Book" panose="02000503020000020003" pitchFamily="2" charset="0"/>
              </a:rPr>
              <a:t>More pages</a:t>
            </a:r>
          </a:p>
          <a:p>
            <a:r>
              <a:rPr lang="en-US" dirty="0">
                <a:latin typeface="Avenir Book" panose="02000503020000020003" pitchFamily="2" charset="0"/>
              </a:rPr>
              <a:t>More subpages, as projects grow in size</a:t>
            </a:r>
          </a:p>
          <a:p>
            <a:r>
              <a:rPr lang="en-US" dirty="0">
                <a:latin typeface="Avenir Book" panose="02000503020000020003" pitchFamily="2" charset="0"/>
              </a:rPr>
              <a:t>Different pages for different possible divisions</a:t>
            </a:r>
          </a:p>
          <a:p>
            <a:r>
              <a:rPr lang="en-US" dirty="0">
                <a:latin typeface="Avenir Book" panose="02000503020000020003" pitchFamily="2" charset="0"/>
              </a:rPr>
              <a:t>More animation, perhaps a moving noisy background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923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83</TotalTime>
  <Words>90</Words>
  <Application>Microsoft Macintosh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Book</vt:lpstr>
      <vt:lpstr>Calibri</vt:lpstr>
      <vt:lpstr>Calibri Light</vt:lpstr>
      <vt:lpstr>Office Theme</vt:lpstr>
      <vt:lpstr>Midterm Project</vt:lpstr>
      <vt:lpstr>APEX Media Company Website - Demo</vt:lpstr>
      <vt:lpstr>Original mockups</vt:lpstr>
      <vt:lpstr>Code snippets</vt:lpstr>
      <vt:lpstr>Media Queries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Proposal</dc:title>
  <dc:creator>Chandra Gopaluni</dc:creator>
  <cp:lastModifiedBy>Chandra Gopaluni</cp:lastModifiedBy>
  <cp:revision>2</cp:revision>
  <dcterms:created xsi:type="dcterms:W3CDTF">2024-02-22T02:52:07Z</dcterms:created>
  <dcterms:modified xsi:type="dcterms:W3CDTF">2024-03-13T18:37:38Z</dcterms:modified>
</cp:coreProperties>
</file>